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3124200" cy="1752600"/>
            <a:chOff x="685800" y="609600"/>
            <a:chExt cx="2590800" cy="2133600"/>
          </a:xfrm>
          <a:solidFill>
            <a:srgbClr val="00B050"/>
          </a:solidFill>
        </p:grpSpPr>
        <p:sp>
          <p:nvSpPr>
            <p:cNvPr id="3" name="Horizontal Scroll 2"/>
            <p:cNvSpPr/>
            <p:nvPr/>
          </p:nvSpPr>
          <p:spPr>
            <a:xfrm>
              <a:off x="685800" y="609600"/>
              <a:ext cx="2590800" cy="2133600"/>
            </a:xfrm>
            <a:prstGeom prst="horizontalScroll">
              <a:avLst>
                <a:gd name="adj" fmla="val 25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95400" y="1219200"/>
              <a:ext cx="1707519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5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38200" y="1752600"/>
            <a:ext cx="1535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405271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মোঃ মনোয়ারুল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হক</a:t>
            </a:r>
          </a:p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জামিরা সঃ প্রাঃ বিদ্যালয়</a:t>
            </a:r>
          </a:p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</a:p>
          <a:p>
            <a:endParaRPr lang="bn-BD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3717085413_5d856342a8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0"/>
            <a:ext cx="5105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7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9916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পাঠঃ যোগ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পাঠ্যাংশঃ যোগ ( হাতে না রেখে যোগ )</a:t>
            </a:r>
          </a:p>
          <a:p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হাতে  না রেখে দুই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তিন বা চার অঙ্কবিশিষ্ট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সর্বাধিক তিনটি সংখ্যা উপরে - নিচে এবং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পাশাপাশি যোগ করতে পারবে।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 হাতে না রেখে দুই, তিন বা চার অঙ্কবিশিষ্ট সর্বাধিক চারটি সংখ্যা উপরে-নিচে </a:t>
            </a:r>
            <a:r>
              <a:rPr lang="bn-BD" sz="440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 পাশাপাশি 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যোগ করতে পারবে ( যোগফল অনূর্ধ্ব ১০,০০০)।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403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যোগ করি (হাতে না রেখে)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1" y="1143000"/>
            <a:ext cx="167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4 1 2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+ 3 7 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1336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19200" y="2133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2133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2133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1066800"/>
            <a:ext cx="167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8 0 6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+ 1 9 3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953000" y="20574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24600" y="2057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0" y="2057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2600" y="2057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1" y="2971800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514 + 263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4200" y="3048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3200" y="3048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3048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3733800"/>
            <a:ext cx="243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245 + 354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004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194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384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5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403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যোগ করি (হাতে না রেখে)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1" y="11430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1 2 4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3 4 0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+ 4 2 5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2667000"/>
            <a:ext cx="175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91200" y="2590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10668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2 6 1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3 2 3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+  1 2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572000" y="25908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10200" y="2590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2590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5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92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733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222 + 333 + 444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910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28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4572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104+ 250 + 22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05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4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43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143000"/>
            <a:ext cx="2514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4 1 2 0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2 3 4 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+ 2 0 2 5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28600"/>
            <a:ext cx="403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যোগ করি (হাতে না রেখে)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6670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764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1143000"/>
            <a:ext cx="2514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2 0 1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4 0 5 3 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+ 2 5 3 2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0" y="266700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388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37338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2061 + 325 + 1403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58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148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29000" y="3733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44958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3412 + 2131 + 4246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8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67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62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57600" y="4572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403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যোগ করি (হাতে না রেখে)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143000"/>
            <a:ext cx="25146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1 0 2 3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2 4 0 1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3 2 4 3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+ 2 3 1 0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3276600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76400" y="3276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400" y="3276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276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276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4196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1024+ 2130 + 2413 + 3212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9800" y="4419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4419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4419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4419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8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524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 কর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1" y="11430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 ১ ০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 ৪ ৫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 ০ ২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9530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৪১২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২৪১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44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685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১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11430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 ০ ১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২ ৬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 ৪ ০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4600" y="5334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38862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36576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৪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4876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২৩১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২৪৫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৩০৩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2667000"/>
            <a:ext cx="190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48400" y="2667000"/>
            <a:ext cx="190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143000"/>
            <a:ext cx="25146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২ ১ ৪ ০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 ৪ ২ ৫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 ৩ ০ ১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 ১ ৩ ৩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4196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২৪১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৩১০৪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২৩৪০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+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৪০০৪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=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524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 কর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31242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5972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কাজঃ পাঠ্য বইয়ের ৩৯ পৃষ্ঠার ১ নং এর (ক) থেকে (ঘ) পযর্ন্ত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অঙ্ক বাড়ীতে করবে।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14600" y="0"/>
            <a:ext cx="2819400" cy="1676400"/>
            <a:chOff x="2286000" y="533400"/>
            <a:chExt cx="2819400" cy="16764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" name="Horizontal Scroll 1"/>
            <p:cNvSpPr/>
            <p:nvPr/>
          </p:nvSpPr>
          <p:spPr>
            <a:xfrm>
              <a:off x="2286000" y="533400"/>
              <a:ext cx="2819400" cy="16764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67000" y="838200"/>
              <a:ext cx="2093843" cy="110799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66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 descr="fgjkh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390</Words>
  <Application>Microsoft Office PowerPoint</Application>
  <PresentationFormat>On-screen Show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37</cp:revision>
  <dcterms:created xsi:type="dcterms:W3CDTF">2006-08-16T00:00:00Z</dcterms:created>
  <dcterms:modified xsi:type="dcterms:W3CDTF">2013-08-27T00:59:32Z</dcterms:modified>
</cp:coreProperties>
</file>